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  <p:sldMasterId id="2147483787" r:id="rId2"/>
  </p:sldMasterIdLst>
  <p:notesMasterIdLst>
    <p:notesMasterId r:id="rId18"/>
  </p:notesMasterIdLst>
  <p:handoutMasterIdLst>
    <p:handoutMasterId r:id="rId19"/>
  </p:handoutMasterIdLst>
  <p:sldIdLst>
    <p:sldId id="701" r:id="rId3"/>
    <p:sldId id="705" r:id="rId4"/>
    <p:sldId id="766" r:id="rId5"/>
    <p:sldId id="769" r:id="rId6"/>
    <p:sldId id="767" r:id="rId7"/>
    <p:sldId id="760" r:id="rId8"/>
    <p:sldId id="761" r:id="rId9"/>
    <p:sldId id="763" r:id="rId10"/>
    <p:sldId id="772" r:id="rId11"/>
    <p:sldId id="771" r:id="rId12"/>
    <p:sldId id="765" r:id="rId13"/>
    <p:sldId id="770" r:id="rId14"/>
    <p:sldId id="764" r:id="rId15"/>
    <p:sldId id="773" r:id="rId16"/>
    <p:sldId id="704" r:id="rId17"/>
  </p:sldIdLst>
  <p:sldSz cx="12188825" cy="6858000"/>
  <p:notesSz cx="7315200" cy="96012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7" pos="3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7F7F7F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DC428-1513-421B-902C-80E28EFE3A0C}" v="164" dt="2019-10-29T20:43:47.246"/>
  </p1510:revLst>
</p1510:revInfo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7" autoAdjust="0"/>
    <p:restoredTop sz="84626" autoAdjust="0"/>
  </p:normalViewPr>
  <p:slideViewPr>
    <p:cSldViewPr>
      <p:cViewPr varScale="1">
        <p:scale>
          <a:sx n="105" d="100"/>
          <a:sy n="105" d="100"/>
        </p:scale>
        <p:origin x="200" y="240"/>
      </p:cViewPr>
      <p:guideLst>
        <p:guide orient="horz" pos="2160"/>
        <p:guide pos="335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44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F2DC428-1513-421B-902C-80E28EFE3A0C}"/>
    <pc:docChg chg="modSld">
      <pc:chgData name="" userId="" providerId="" clId="Web-{AF2DC428-1513-421B-902C-80E28EFE3A0C}" dt="2019-10-29T20:43:47.246" v="161" actId="20577"/>
      <pc:docMkLst>
        <pc:docMk/>
      </pc:docMkLst>
      <pc:sldChg chg="modSp">
        <pc:chgData name="" userId="" providerId="" clId="Web-{AF2DC428-1513-421B-902C-80E28EFE3A0C}" dt="2019-10-29T20:40:51.683" v="108" actId="20577"/>
        <pc:sldMkLst>
          <pc:docMk/>
          <pc:sldMk cId="483076862" sldId="729"/>
        </pc:sldMkLst>
        <pc:spChg chg="mod">
          <ac:chgData name="" userId="" providerId="" clId="Web-{AF2DC428-1513-421B-902C-80E28EFE3A0C}" dt="2019-10-29T20:40:51.683" v="108" actId="20577"/>
          <ac:spMkLst>
            <pc:docMk/>
            <pc:sldMk cId="483076862" sldId="729"/>
            <ac:spMk id="3" creationId="{00000000-0000-0000-0000-000000000000}"/>
          </ac:spMkLst>
        </pc:spChg>
      </pc:sldChg>
      <pc:sldChg chg="modSp">
        <pc:chgData name="" userId="" providerId="" clId="Web-{AF2DC428-1513-421B-902C-80E28EFE3A0C}" dt="2019-10-29T20:41:24.761" v="118" actId="20577"/>
        <pc:sldMkLst>
          <pc:docMk/>
          <pc:sldMk cId="2499571519" sldId="730"/>
        </pc:sldMkLst>
        <pc:spChg chg="mod">
          <ac:chgData name="" userId="" providerId="" clId="Web-{AF2DC428-1513-421B-902C-80E28EFE3A0C}" dt="2019-10-29T20:41:24.761" v="118" actId="20577"/>
          <ac:spMkLst>
            <pc:docMk/>
            <pc:sldMk cId="2499571519" sldId="730"/>
            <ac:spMk id="3" creationId="{00000000-0000-0000-0000-000000000000}"/>
          </ac:spMkLst>
        </pc:spChg>
      </pc:sldChg>
      <pc:sldChg chg="modSp">
        <pc:chgData name="" userId="" providerId="" clId="Web-{AF2DC428-1513-421B-902C-80E28EFE3A0C}" dt="2019-10-29T20:43:47.246" v="161" actId="20577"/>
        <pc:sldMkLst>
          <pc:docMk/>
          <pc:sldMk cId="1637996941" sldId="731"/>
        </pc:sldMkLst>
        <pc:spChg chg="mod">
          <ac:chgData name="" userId="" providerId="" clId="Web-{AF2DC428-1513-421B-902C-80E28EFE3A0C}" dt="2019-10-29T20:43:47.246" v="161" actId="20577"/>
          <ac:spMkLst>
            <pc:docMk/>
            <pc:sldMk cId="1637996941" sldId="731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E821AA6-70BE-4FDE-A8DC-DB381A688FD8}" type="datetimeFigureOut">
              <a:rPr lang="en-US"/>
              <a:pPr/>
              <a:t>10/4/22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97E47EA-D299-42CE-88BF-4E1035596DA5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8118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6088" y="400050"/>
            <a:ext cx="4800600" cy="2701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6400" y="3280410"/>
            <a:ext cx="6502400" cy="5600700"/>
          </a:xfrm>
          <a:prstGeom prst="rect">
            <a:avLst/>
          </a:prstGeom>
        </p:spPr>
        <p:txBody>
          <a:bodyPr vert="horz" lIns="0" tIns="0" rIns="0" bIns="96661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06400" y="9041130"/>
            <a:ext cx="4958080" cy="23836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096000" y="9041130"/>
            <a:ext cx="812800" cy="238364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C72D9AE-7182-4680-8F79-479C4181FF08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311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286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4000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57150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42950" indent="-11430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https://chrome.google.com/webstore/detail/eureqa-qascribe/ddcnflhlcelnooaebapppcbndccfbamj?hl=en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86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Light 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C53-8C9C-498E-B290-9D8A7BD5A3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0623-491F-4111-9D00-4928E929DD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38B88-B728-4B83-AB8A-F97CCD7D93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257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92BE6D0-0FF7-4E98-A703-CF3F097A674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2">
              <a:alphaModFix amt="1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/>
        </p:nvSpPr>
        <p:spPr>
          <a:xfrm>
            <a:off x="875128" y="5535007"/>
            <a:ext cx="9980544" cy="720737"/>
          </a:xfrm>
          <a:prstGeom prst="rect">
            <a:avLst/>
          </a:prstGeom>
        </p:spPr>
        <p:txBody>
          <a:bodyPr vert="horz" lIns="0" tIns="45708" rIns="0" bIns="45708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6" y="2346183"/>
            <a:ext cx="99811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1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6" y="5239646"/>
            <a:ext cx="99811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7896" y="5564670"/>
            <a:ext cx="99811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7896" y="955257"/>
            <a:ext cx="2588538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/>
        </p:nvSpPr>
        <p:spPr>
          <a:xfrm>
            <a:off x="767897" y="4829530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BF82DE-33C5-3A4E-A2BE-056AD4CD8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C95176-6832-4D14-B8AA-9CF49288F5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E2F52-3B6A-46A0-AAA4-214A1F01ED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75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2511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2511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131" y="4661231"/>
            <a:ext cx="6314333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9131" y="4952093"/>
            <a:ext cx="6314333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9131" y="1850641"/>
            <a:ext cx="6314333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1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/>
        </p:nvSpPr>
        <p:spPr>
          <a:xfrm>
            <a:off x="5429132" y="4342634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BEAECEC9-004F-624F-96D0-64C7FD440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457" y="6349719"/>
            <a:ext cx="386342" cy="365125"/>
          </a:xfr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FB74B7-684A-0343-AB5E-04DBC7A25953}"/>
              </a:ext>
            </a:extLst>
          </p:cNvPr>
          <p:cNvSpPr txBox="1"/>
          <p:nvPr/>
        </p:nvSpPr>
        <p:spPr>
          <a:xfrm>
            <a:off x="944271" y="6415802"/>
            <a:ext cx="59828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238AF8-3EBB-8C42-9D7F-306684D52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E7EFAFBA-C533-AF47-8C5A-87A15797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203EF7-0022-9042-AE87-EABCBB9B126E}"/>
              </a:ext>
            </a:extLst>
          </p:cNvPr>
          <p:cNvSpPr/>
          <p:nvPr/>
        </p:nvSpPr>
        <p:spPr>
          <a:xfrm>
            <a:off x="722183" y="587875"/>
            <a:ext cx="10744459" cy="5682253"/>
          </a:xfrm>
          <a:prstGeom prst="rect">
            <a:avLst/>
          </a:prstGeom>
          <a:solidFill>
            <a:srgbClr val="E0E2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9816" y="1101969"/>
            <a:ext cx="9163107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1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9816" y="4637490"/>
            <a:ext cx="9163107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9816" y="4962514"/>
            <a:ext cx="9163107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/>
        </p:nvSpPr>
        <p:spPr>
          <a:xfrm>
            <a:off x="1529817" y="4303694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457" y="6349719"/>
            <a:ext cx="38634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/>
        </p:nvSpPr>
        <p:spPr>
          <a:xfrm>
            <a:off x="944271" y="6415802"/>
            <a:ext cx="59828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83B7E-CE5D-AD4D-B063-8E5D2E58D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9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-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533" y="4508412"/>
            <a:ext cx="5853293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988525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190DBB-69E8-094F-9F7D-5D6A482AA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6C94-D81A-4373-BA17-63D490F7AB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233A9-8B36-4159-8975-F1366CB54C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1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533" y="4508412"/>
            <a:ext cx="5853293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988525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7895" y="2288559"/>
            <a:ext cx="9885260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 b="0" i="0" kern="0" spc="0" baseline="0">
                <a:solidFill>
                  <a:srgbClr val="4A362B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31DDD-B87C-9941-AC16-648C97686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07A0B-BD36-4925-BB53-F5C39932C5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B5254-C1BE-4BD7-AEA0-11CA078C98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5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533" y="4508412"/>
            <a:ext cx="5853293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10207638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7895" y="2289176"/>
            <a:ext cx="5027890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7643" y="2289176"/>
            <a:ext cx="5027890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89915E-3BB4-984C-995B-EC93CAB6F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BE2BE7-A786-40D1-899E-BA0BC0A3062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BFAA5D-3D6F-42A2-BC58-445E0F3D63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53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533" y="4508412"/>
            <a:ext cx="5853293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10207638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7895" y="2289176"/>
            <a:ext cx="3270618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6405" y="2289176"/>
            <a:ext cx="3270618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4915" y="2289176"/>
            <a:ext cx="3270618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D64B38-6D6E-134B-A424-A829933EE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C75FCB-2F08-4218-8648-A3F1B1E55A7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DDCF91-9764-4404-A8F5-D333B2B56FE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72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533" y="4508412"/>
            <a:ext cx="5853293" cy="23419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10207638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3672" y="4162025"/>
            <a:ext cx="3573191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7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2342" y="2271144"/>
            <a:ext cx="3573191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7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2342" y="4162025"/>
            <a:ext cx="3573191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7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3672" y="2278498"/>
            <a:ext cx="3573191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7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DFA13-DE4E-D74A-967B-DF86B2E01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AC52EB-2486-4E8F-B076-394C9E4D6BB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FE87C6-A422-44C8-ACAF-34E689290F2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91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088" y="2275167"/>
            <a:ext cx="1906004" cy="914400"/>
          </a:xfrm>
        </p:spPr>
        <p:txBody>
          <a:bodyPr lIns="0" rIns="0">
            <a:noAutofit/>
          </a:bodyPr>
          <a:lstStyle>
            <a:lvl1pPr>
              <a:defRPr sz="5998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088" y="3231646"/>
            <a:ext cx="4370015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799" b="0" i="0">
                <a:solidFill>
                  <a:srgbClr val="4A362B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D1D0A30-5593-40C9-9453-438629C2E1A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A02545-480D-4E7B-9346-BAF45A820D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35EE8B-95EA-4038-994D-5F9FD147E46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"/>
            <a:ext cx="6094413" cy="68579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5AD46E-6202-4D45-AEE6-9E3FC069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0"/>
            <a:ext cx="6094413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6094413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5" y="2346183"/>
            <a:ext cx="4256617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999" b="0" i="0">
                <a:solidFill>
                  <a:srgbClr val="4E3629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5" y="5239646"/>
            <a:ext cx="4256617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7895" y="5564670"/>
            <a:ext cx="4256617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/>
        </p:nvSpPr>
        <p:spPr>
          <a:xfrm>
            <a:off x="767896" y="4829530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F0904C-A879-D843-B633-25611F0A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411D17-F083-41F6-918B-798D71F778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0E5B1C-BBF2-49B4-9888-69F0DADBBD7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0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495E0F7-BDCD-40B6-ADD2-43E4A94DF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84417" y="3138723"/>
            <a:ext cx="4419993" cy="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56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6094413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0"/>
            <a:ext cx="6094413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5" y="2346183"/>
            <a:ext cx="4256617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999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5" y="5239646"/>
            <a:ext cx="4256617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7895" y="5564670"/>
            <a:ext cx="4256617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/>
        </p:nvSpPr>
        <p:spPr>
          <a:xfrm>
            <a:off x="767896" y="4829530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4412" y="-786"/>
            <a:ext cx="60944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5DCFC1-0F99-EB42-9252-693A872EE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27DC7F-5A5A-4C5E-9803-014AD28FF47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94833-4AC2-476E-A6DE-A03E7A4DDD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7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 and Log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 descr="Full slide 4-color photo can be inserted here. Customer/Partner and secondary logo can be included"/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rgbClr val="46575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4" y="739775"/>
            <a:ext cx="8763000" cy="1470025"/>
          </a:xfrm>
        </p:spPr>
        <p:txBody>
          <a:bodyPr/>
          <a:lstStyle>
            <a:lvl1pPr>
              <a:lnSpc>
                <a:spcPct val="8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763" y="2286000"/>
            <a:ext cx="876414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1814" y="3429451"/>
            <a:ext cx="8763000" cy="2514149"/>
          </a:xfr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/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82131" y="6556248"/>
            <a:ext cx="1226398" cy="182880"/>
          </a:xfrm>
          <a:prstGeom prst="rect">
            <a:avLst/>
          </a:prstGeom>
        </p:spPr>
        <p:txBody>
          <a:bodyPr/>
          <a:lstStyle/>
          <a:p>
            <a:fld id="{E4D45197-E1A0-42BE-ACC8-76F3CF4F2E41}" type="datetime1">
              <a:rPr lang="en-US" smtClean="0"/>
              <a:pPr/>
              <a:t>10/4/22</a:t>
            </a:fld>
            <a:endParaRPr dirty="0"/>
          </a:p>
        </p:txBody>
      </p:sp>
      <p:sp>
        <p:nvSpPr>
          <p:cNvPr id="11" name="TextBox 10"/>
          <p:cNvSpPr txBox="1"/>
          <p:nvPr/>
        </p:nvSpPr>
        <p:spPr>
          <a:xfrm>
            <a:off x="5989638" y="6556248"/>
            <a:ext cx="2787651" cy="18288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r>
              <a:rPr sz="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Copyright © 2014 Oracle and/or its affiliates. All rights reserved.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76011" y="6934200"/>
            <a:ext cx="381661" cy="182880"/>
          </a:xfrm>
        </p:spPr>
        <p:txBody>
          <a:bodyPr/>
          <a:lstStyle>
            <a:lvl1pPr>
              <a:defRPr>
                <a:solidFill>
                  <a:srgbClr val="BCC0C4"/>
                </a:solidFill>
              </a:defRPr>
            </a:lvl1pPr>
          </a:lstStyle>
          <a:p>
            <a:fld id="{C51EAA63-D034-42AE-91FA-B13B9518C7BE}" type="slidenum">
              <a:rPr/>
              <a:pPr/>
              <a:t>‹#›</a:t>
            </a:fld>
            <a:endParaRPr dirty="0"/>
          </a:p>
        </p:txBody>
      </p:sp>
      <p:pic>
        <p:nvPicPr>
          <p:cNvPr id="14" name="Oracle red badge logo" descr="Oracle logo in white on red staging background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531812" y="6263640"/>
            <a:ext cx="1622861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8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mote Speaker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2131" y="6556248"/>
            <a:ext cx="1226398" cy="182880"/>
          </a:xfrm>
          <a:prstGeom prst="rect">
            <a:avLst/>
          </a:prstGeom>
        </p:spPr>
        <p:txBody>
          <a:bodyPr/>
          <a:lstStyle/>
          <a:p>
            <a:fld id="{5423B16E-DA33-425F-8140-288558A9A278}" type="datetime1">
              <a:rPr lang="en-US" smtClean="0"/>
              <a:pPr/>
              <a:t>10/4/22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77289" y="6556248"/>
            <a:ext cx="2498723" cy="18288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Oracle Confidential – Internal/Restricted/Highly 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2" descr="If presenting remotely, you can insert your photo here"/>
          <p:cNvSpPr>
            <a:spLocks noGrp="1" noChangeAspect="1"/>
          </p:cNvSpPr>
          <p:nvPr>
            <p:ph type="pic" idx="1"/>
          </p:nvPr>
        </p:nvSpPr>
        <p:spPr>
          <a:xfrm>
            <a:off x="2285999" y="1828800"/>
            <a:ext cx="3474720" cy="3841445"/>
          </a:xfrm>
          <a:noFill/>
        </p:spPr>
        <p:txBody>
          <a:bodyPr tIns="182880">
            <a:no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035040" y="1828799"/>
            <a:ext cx="5102352" cy="3840480"/>
          </a:xfrm>
        </p:spPr>
        <p:txBody>
          <a:bodyPr anchor="ctr" anchorCtr="0"/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b="1"/>
            </a:lvl1pPr>
            <a:lvl2pPr marL="228600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9625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82131" y="6556248"/>
            <a:ext cx="1226398" cy="182880"/>
          </a:xfrm>
          <a:prstGeom prst="rect">
            <a:avLst/>
          </a:prstGeom>
        </p:spPr>
        <p:txBody>
          <a:bodyPr/>
          <a:lstStyle/>
          <a:p>
            <a:fld id="{F5B2131F-96FF-49C7-B711-2044BFEE4D0C}" type="datetime1">
              <a:rPr lang="en-US" smtClean="0"/>
              <a:pPr/>
              <a:t>10/4/22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777289" y="6556248"/>
            <a:ext cx="2498723" cy="182880"/>
          </a:xfrm>
          <a:prstGeom prst="rect">
            <a:avLst/>
          </a:prstGeom>
        </p:spPr>
        <p:txBody>
          <a:bodyPr/>
          <a:lstStyle/>
          <a:p>
            <a:r>
              <a:rPr dirty="0"/>
              <a:t>Oracle Confidential – Internal/Restricted/Highly Restricted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69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Cov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AA8E5EA-5030-48C4-99E7-E61D164BD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4417" y="3138723"/>
            <a:ext cx="4419993" cy="58055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98333D-FF3E-E64D-8889-26B8EFCA2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B5A834A-43F9-4474-9552-1B566FAA2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046" y="834554"/>
            <a:ext cx="1325123" cy="174051"/>
          </a:xfrm>
          <a:prstGeom prst="rect">
            <a:avLst/>
          </a:prstGeom>
        </p:spPr>
      </p:pic>
      <p:pic>
        <p:nvPicPr>
          <p:cNvPr id="14" name="Picture 13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7C1B8942-1252-40E6-8C4B-37AD51638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88825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337" y="3892527"/>
            <a:ext cx="10070678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4" y="2268195"/>
            <a:ext cx="10073720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294" y="3214301"/>
            <a:ext cx="10073720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399"/>
            </a:lvl2pPr>
            <a:lvl3pPr marL="0" indent="0">
              <a:spcBef>
                <a:spcPts val="0"/>
              </a:spcBef>
              <a:buNone/>
              <a:defRPr sz="2399"/>
            </a:lvl3pPr>
            <a:lvl4pPr marL="0" indent="0">
              <a:spcBef>
                <a:spcPts val="0"/>
              </a:spcBef>
              <a:buNone/>
              <a:defRPr sz="2399"/>
            </a:lvl4pPr>
            <a:lvl5pPr marL="0" indent="0">
              <a:spcBef>
                <a:spcPts val="0"/>
              </a:spcBef>
              <a:buNone/>
              <a:defRPr sz="2399"/>
            </a:lvl5pPr>
            <a:lvl6pPr marL="0" indent="0">
              <a:spcBef>
                <a:spcPts val="0"/>
              </a:spcBef>
              <a:buNone/>
              <a:defRPr sz="2399"/>
            </a:lvl6pPr>
            <a:lvl7pPr marL="0" indent="0">
              <a:spcBef>
                <a:spcPts val="0"/>
              </a:spcBef>
              <a:buNone/>
              <a:defRPr sz="2399"/>
            </a:lvl7pPr>
            <a:lvl8pPr marL="0" indent="0">
              <a:spcBef>
                <a:spcPts val="0"/>
              </a:spcBef>
              <a:buNone/>
              <a:defRPr sz="2399"/>
            </a:lvl8pPr>
            <a:lvl9pPr marL="0" indent="0">
              <a:spcBef>
                <a:spcPts val="0"/>
              </a:spcBef>
              <a:buNone/>
              <a:defRPr sz="2399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BCFA5F-5611-BA47-A551-0D3BA36CA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ADB96B-56B7-46AB-80A5-E740BBCB8B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0259F-EE98-4E77-9839-4C299CEA301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9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79105" y="212826"/>
            <a:ext cx="5109720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2" y="1125489"/>
            <a:ext cx="2863921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/>
        </p:nvSpPr>
        <p:spPr>
          <a:xfrm>
            <a:off x="10415888" y="5036959"/>
            <a:ext cx="261054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/>
        </p:nvSpPr>
        <p:spPr>
          <a:xfrm>
            <a:off x="11499727" y="5644791"/>
            <a:ext cx="100800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/>
        </p:nvSpPr>
        <p:spPr>
          <a:xfrm>
            <a:off x="11005166" y="4790761"/>
            <a:ext cx="643474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/>
        </p:nvSpPr>
        <p:spPr>
          <a:xfrm>
            <a:off x="10805946" y="5036959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/>
        </p:nvSpPr>
        <p:spPr>
          <a:xfrm>
            <a:off x="11505673" y="56468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337" y="3892527"/>
            <a:ext cx="10070678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rgbClr val="ECB85A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4" y="2268195"/>
            <a:ext cx="10073720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294" y="3214301"/>
            <a:ext cx="10073720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399"/>
            </a:lvl2pPr>
            <a:lvl3pPr marL="0" indent="0">
              <a:spcBef>
                <a:spcPts val="0"/>
              </a:spcBef>
              <a:buNone/>
              <a:defRPr sz="2399"/>
            </a:lvl3pPr>
            <a:lvl4pPr marL="0" indent="0">
              <a:spcBef>
                <a:spcPts val="0"/>
              </a:spcBef>
              <a:buNone/>
              <a:defRPr sz="2399"/>
            </a:lvl4pPr>
            <a:lvl5pPr marL="0" indent="0">
              <a:spcBef>
                <a:spcPts val="0"/>
              </a:spcBef>
              <a:buNone/>
              <a:defRPr sz="2399"/>
            </a:lvl5pPr>
            <a:lvl6pPr marL="0" indent="0">
              <a:spcBef>
                <a:spcPts val="0"/>
              </a:spcBef>
              <a:buNone/>
              <a:defRPr sz="2399"/>
            </a:lvl6pPr>
            <a:lvl7pPr marL="0" indent="0">
              <a:spcBef>
                <a:spcPts val="0"/>
              </a:spcBef>
              <a:buNone/>
              <a:defRPr sz="2399"/>
            </a:lvl7pPr>
            <a:lvl8pPr marL="0" indent="0">
              <a:spcBef>
                <a:spcPts val="0"/>
              </a:spcBef>
              <a:buNone/>
              <a:defRPr sz="2399"/>
            </a:lvl8pPr>
            <a:lvl9pPr marL="0" indent="0">
              <a:spcBef>
                <a:spcPts val="0"/>
              </a:spcBef>
              <a:buNone/>
              <a:defRPr sz="2399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5421AE-3506-4D43-95C5-E39AB50FF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B4C9E13-DA16-49DD-BFBD-74BB1FA20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046" y="834554"/>
            <a:ext cx="1325123" cy="17405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A4113C-20DC-4967-AA08-3F6C42E69B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E3DB1-B881-493F-8F99-117753D304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A6A809C4-004B-41C4-A764-304E91EF7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88825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4" y="2918257"/>
            <a:ext cx="10073720" cy="909981"/>
          </a:xfrm>
        </p:spPr>
        <p:txBody>
          <a:bodyPr>
            <a:noAutofit/>
          </a:bodyPr>
          <a:lstStyle>
            <a:lvl1pPr algn="l"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294" y="3864363"/>
            <a:ext cx="10073720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399"/>
            </a:lvl2pPr>
            <a:lvl3pPr marL="0" indent="0">
              <a:spcBef>
                <a:spcPts val="0"/>
              </a:spcBef>
              <a:buNone/>
              <a:defRPr sz="2399"/>
            </a:lvl3pPr>
            <a:lvl4pPr marL="0" indent="0">
              <a:spcBef>
                <a:spcPts val="0"/>
              </a:spcBef>
              <a:buNone/>
              <a:defRPr sz="2399"/>
            </a:lvl4pPr>
            <a:lvl5pPr marL="0" indent="0">
              <a:spcBef>
                <a:spcPts val="0"/>
              </a:spcBef>
              <a:buNone/>
              <a:defRPr sz="2399"/>
            </a:lvl5pPr>
            <a:lvl6pPr marL="0" indent="0">
              <a:spcBef>
                <a:spcPts val="0"/>
              </a:spcBef>
              <a:buNone/>
              <a:defRPr sz="2399"/>
            </a:lvl6pPr>
            <a:lvl7pPr marL="0" indent="0">
              <a:spcBef>
                <a:spcPts val="0"/>
              </a:spcBef>
              <a:buNone/>
              <a:defRPr sz="2399"/>
            </a:lvl7pPr>
            <a:lvl8pPr marL="0" indent="0">
              <a:spcBef>
                <a:spcPts val="0"/>
              </a:spcBef>
              <a:buNone/>
              <a:defRPr sz="2399"/>
            </a:lvl8pPr>
            <a:lvl9pPr marL="0" indent="0">
              <a:spcBef>
                <a:spcPts val="0"/>
              </a:spcBef>
              <a:buNone/>
              <a:defRPr sz="2399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5" y="838952"/>
            <a:ext cx="1345459" cy="171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3AB50-F71A-C141-8E4C-4C3726E16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7D5317-746C-4CF0-AEEE-2D7626ECBDA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1D98D-6B46-48EF-8D0D-2AAA099A55E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2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1411" y="224474"/>
            <a:ext cx="4927413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4"/>
            <a:ext cx="3806068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4" y="2918257"/>
            <a:ext cx="10073720" cy="909981"/>
          </a:xfrm>
        </p:spPr>
        <p:txBody>
          <a:bodyPr>
            <a:noAutofit/>
          </a:bodyPr>
          <a:lstStyle>
            <a:lvl1pPr algn="l"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294" y="3864363"/>
            <a:ext cx="10073720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399"/>
            </a:lvl2pPr>
            <a:lvl3pPr marL="0" indent="0">
              <a:spcBef>
                <a:spcPts val="0"/>
              </a:spcBef>
              <a:buNone/>
              <a:defRPr sz="2399"/>
            </a:lvl3pPr>
            <a:lvl4pPr marL="0" indent="0">
              <a:spcBef>
                <a:spcPts val="0"/>
              </a:spcBef>
              <a:buNone/>
              <a:defRPr sz="2399"/>
            </a:lvl4pPr>
            <a:lvl5pPr marL="0" indent="0">
              <a:spcBef>
                <a:spcPts val="0"/>
              </a:spcBef>
              <a:buNone/>
              <a:defRPr sz="2399"/>
            </a:lvl5pPr>
            <a:lvl6pPr marL="0" indent="0">
              <a:spcBef>
                <a:spcPts val="0"/>
              </a:spcBef>
              <a:buNone/>
              <a:defRPr sz="2399"/>
            </a:lvl6pPr>
            <a:lvl7pPr marL="0" indent="0">
              <a:spcBef>
                <a:spcPts val="0"/>
              </a:spcBef>
              <a:buNone/>
              <a:defRPr sz="2399"/>
            </a:lvl7pPr>
            <a:lvl8pPr marL="0" indent="0">
              <a:spcBef>
                <a:spcPts val="0"/>
              </a:spcBef>
              <a:buNone/>
              <a:defRPr sz="2399"/>
            </a:lvl8pPr>
            <a:lvl9pPr marL="0" indent="0">
              <a:spcBef>
                <a:spcPts val="0"/>
              </a:spcBef>
              <a:buNone/>
              <a:defRPr sz="2399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16F8285-7F80-9E47-812A-1A8AFBF908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5" y="838952"/>
            <a:ext cx="1345459" cy="1718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A5C7BD-760D-5147-B15C-5257558DF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53DE52-AC7B-4161-B95D-697859A9200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213284-E15E-4389-B747-0878740056C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5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5533" y="4500750"/>
            <a:ext cx="5853293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988525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7895" y="2288559"/>
            <a:ext cx="9885260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01B341-CE4F-4A4A-83C2-9813F15E7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90D434-9F80-4D7D-840A-0535E9467C0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EB73-FD9D-4BDC-8014-8A23904D57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54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08427B9D-AAC0-4043-8DC3-58E7B3497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88825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840B289-DD9F-42D1-BB13-0675E99B7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046" y="834554"/>
            <a:ext cx="1325123" cy="1740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337" y="3892527"/>
            <a:ext cx="10070678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sz="1600" b="0" i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4" y="2268195"/>
            <a:ext cx="10073720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294" y="3214301"/>
            <a:ext cx="10073720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399"/>
            </a:lvl2pPr>
            <a:lvl3pPr marL="0" indent="0">
              <a:spcBef>
                <a:spcPts val="0"/>
              </a:spcBef>
              <a:buNone/>
              <a:defRPr sz="2399"/>
            </a:lvl3pPr>
            <a:lvl4pPr marL="0" indent="0">
              <a:spcBef>
                <a:spcPts val="0"/>
              </a:spcBef>
              <a:buNone/>
              <a:defRPr sz="2399"/>
            </a:lvl4pPr>
            <a:lvl5pPr marL="0" indent="0">
              <a:spcBef>
                <a:spcPts val="0"/>
              </a:spcBef>
              <a:buNone/>
              <a:defRPr sz="2399"/>
            </a:lvl5pPr>
            <a:lvl6pPr marL="0" indent="0">
              <a:spcBef>
                <a:spcPts val="0"/>
              </a:spcBef>
              <a:buNone/>
              <a:defRPr sz="2399"/>
            </a:lvl6pPr>
            <a:lvl7pPr marL="0" indent="0">
              <a:spcBef>
                <a:spcPts val="0"/>
              </a:spcBef>
              <a:buNone/>
              <a:defRPr sz="2399"/>
            </a:lvl7pPr>
            <a:lvl8pPr marL="0" indent="0">
              <a:spcBef>
                <a:spcPts val="0"/>
              </a:spcBef>
              <a:buNone/>
              <a:defRPr sz="2399"/>
            </a:lvl8pPr>
            <a:lvl9pPr marL="0" indent="0">
              <a:spcBef>
                <a:spcPts val="0"/>
              </a:spcBef>
              <a:buNone/>
              <a:defRPr sz="2399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BD4F-0442-764D-95B1-7BB4691D1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AB6B7-FC6F-4EEC-B0F1-9C335F9667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F679F-0E14-4249-A487-FC23DA4493B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2511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2511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57752" y="1729568"/>
            <a:ext cx="6182628" cy="482019"/>
          </a:xfrm>
        </p:spPr>
        <p:txBody>
          <a:bodyPr lIns="0">
            <a:noAutofit/>
          </a:bodyPr>
          <a:lstStyle>
            <a:lvl1pPr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7753" y="2852532"/>
            <a:ext cx="618262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9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531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/>
        </p:nvSpPr>
        <p:spPr>
          <a:xfrm>
            <a:off x="5657753" y="2452044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D3678D-880F-6545-80F0-0F8C8579C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20634-3E03-42BA-9E65-8D474CE5DB1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8B103B-7B4E-4EF2-B2AC-56C456AA730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/>
          <a:stretch/>
        </p:blipFill>
        <p:spPr>
          <a:xfrm>
            <a:off x="6335533" y="565566"/>
            <a:ext cx="5853293" cy="31694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932" y="2302901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10107803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0773" y="2302995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0773" y="2822169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0773" y="3341343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0773" y="3860517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0773" y="4379689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/>
        </p:nvSpPr>
        <p:spPr>
          <a:xfrm>
            <a:off x="761090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3932" y="2822098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3932" y="3341295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3932" y="3860492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3932" y="4379689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9720989-2482-AB44-A4C6-51E24E779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703C9-4FDD-4F44-9D4C-DE37399565B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42AF7-5BA7-456C-A09B-16DC37B984D5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3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Quot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8AFA1C8-063D-48B1-AD4E-5E6897F06DB5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2">
              <a:alphaModFix amt="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6250C7C-7F0B-2B44-AAA6-883F6AB7E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554B90B0-B853-6F47-ACDA-C26DB60F0F3D}"/>
              </a:ext>
            </a:extLst>
          </p:cNvPr>
          <p:cNvSpPr txBox="1">
            <a:spLocks/>
          </p:cNvSpPr>
          <p:nvPr/>
        </p:nvSpPr>
        <p:spPr>
          <a:xfrm>
            <a:off x="875128" y="5535007"/>
            <a:ext cx="9980544" cy="720737"/>
          </a:xfrm>
          <a:prstGeom prst="rect">
            <a:avLst/>
          </a:prstGeom>
        </p:spPr>
        <p:txBody>
          <a:bodyPr vert="horz" lIns="0" tIns="45708" rIns="0" bIns="45708" rtlCol="0" anchor="t">
            <a:noAutofit/>
          </a:bodyPr>
          <a:lstStyle>
            <a:lvl1pPr algn="l" defTabSz="914400" rtl="0" eaLnBrk="1" latinLnBrk="0" hangingPunct="1">
              <a:lnSpc>
                <a:spcPts val="1800"/>
              </a:lnSpc>
              <a:spcBef>
                <a:spcPts val="0"/>
              </a:spcBef>
              <a:buNone/>
              <a:defRPr lang="en-US" sz="1400" b="1" i="0" kern="1200">
                <a:solidFill>
                  <a:schemeClr val="bg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endParaRPr lang="en-US" sz="1400" b="0" i="0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90252080-E2D5-6447-93EB-F3E1BDF7CD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6" y="2346183"/>
            <a:ext cx="9981186" cy="2242890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1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C9068F71-E098-E049-81D3-5491AAF8DE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6" y="5239646"/>
            <a:ext cx="9981186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87089DAA-9281-6045-B621-B0A8295117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896" y="5564670"/>
            <a:ext cx="9981186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Picture Placeholder 19">
            <a:extLst>
              <a:ext uri="{FF2B5EF4-FFF2-40B4-BE49-F238E27FC236}">
                <a16:creationId xmlns:a16="http://schemas.microsoft.com/office/drawing/2014/main" id="{806BB0D3-072D-8D47-8C70-E1851CE928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7896" y="955257"/>
            <a:ext cx="2588538" cy="110690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65B80A-580D-054A-A47B-A7433DB02574}"/>
              </a:ext>
            </a:extLst>
          </p:cNvPr>
          <p:cNvSpPr/>
          <p:nvPr/>
        </p:nvSpPr>
        <p:spPr>
          <a:xfrm>
            <a:off x="767897" y="4829530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2846F1-7A16-524E-98CA-4D4F833E6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CC62E7F-282B-48B1-B108-B32B3016C36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A5CEE-4E2B-4A73-B504-17B364D970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2511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2511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660ACC2F-3202-B843-8CCE-6D68B1FAAF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29131" y="4661231"/>
            <a:ext cx="6314333" cy="218094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63B99ECC-6BAB-0F46-88DB-26AE80C343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29131" y="4952093"/>
            <a:ext cx="6314333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8A1ED2B-730F-DB4F-8E69-07241B0A49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9131" y="1850641"/>
            <a:ext cx="6314333" cy="225153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1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4BA13B-C4E1-6147-9655-829168E5E266}"/>
              </a:ext>
            </a:extLst>
          </p:cNvPr>
          <p:cNvSpPr/>
          <p:nvPr/>
        </p:nvSpPr>
        <p:spPr>
          <a:xfrm>
            <a:off x="5429132" y="4342634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E12F1A-E94A-0A4E-A3DE-82C421C99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3CB455-1A65-4638-A09E-2C0F6C4FCC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E9173-05B9-4760-A0D4-0486B3A93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8B8078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64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Quote with picture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94572D87-83C8-4D60-8607-77A65AD00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88825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F65EEC53-4965-C84F-B964-03CF9283D5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9816" y="1101969"/>
            <a:ext cx="9163107" cy="2975336"/>
          </a:xfrm>
        </p:spPr>
        <p:txBody>
          <a:bodyPr lIns="0" anchor="b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1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“Click to type customer or partner quote surrounded by quotation marks.”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1AD57123-EDE4-954E-9A92-A3083B1C27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29816" y="4637490"/>
            <a:ext cx="9163107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9C7075CA-1EBB-F043-A768-C5814E1A58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9816" y="4962514"/>
            <a:ext cx="9163107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C74FEB-50F3-4449-8D38-99E6A564975E}"/>
              </a:ext>
            </a:extLst>
          </p:cNvPr>
          <p:cNvSpPr/>
          <p:nvPr/>
        </p:nvSpPr>
        <p:spPr>
          <a:xfrm>
            <a:off x="1529817" y="4303694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Slide Number Placeholder 1">
            <a:extLst>
              <a:ext uri="{FF2B5EF4-FFF2-40B4-BE49-F238E27FC236}">
                <a16:creationId xmlns:a16="http://schemas.microsoft.com/office/drawing/2014/main" id="{066F36DD-F60C-6546-9240-CD06125DC85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457" y="6349719"/>
            <a:ext cx="38634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2AD2F-E71B-794F-9680-FD1C16A0CC41}"/>
              </a:ext>
            </a:extLst>
          </p:cNvPr>
          <p:cNvSpPr txBox="1"/>
          <p:nvPr/>
        </p:nvSpPr>
        <p:spPr>
          <a:xfrm>
            <a:off x="944271" y="6415802"/>
            <a:ext cx="5982864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Confidential – Oracle Internal/Restricted/Highly Restricted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AF76C97-2AF5-984A-BC34-9ABED7D3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5533" y="4500750"/>
            <a:ext cx="5853293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988525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Title-Only Layout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223D3-3779-694D-9236-3435D6E11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0E89AB-6D7B-49FA-ADF8-AEB0F9FA18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12AE-F7AF-4B88-AFCF-500337337F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2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ark Title and 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animal&#10;&#10;Description automatically generated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5533" y="4500750"/>
            <a:ext cx="5853293" cy="23572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988525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 and Subtitle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7895" y="2288559"/>
            <a:ext cx="9885260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 b="0" i="0" kern="0" spc="0" baseline="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078BDD-8EA2-624D-943D-2407A6AEE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63D7-266C-473E-8BFC-E503931B93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0C3C-13B8-4CC1-ABD8-21EFBE4158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1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itle with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5533" y="4500750"/>
            <a:ext cx="5853293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10207638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Two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7895" y="2289176"/>
            <a:ext cx="5027890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0A188CAD-EDD5-0B4B-ACA6-7BB921B673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47643" y="2289176"/>
            <a:ext cx="5027890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A68151-38C2-F047-9B1D-873CB026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2A4872-B0A5-43FD-A327-341D445E656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7BFA47-C221-4BA6-9841-6BFC2DFDFC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7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itle with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5533" y="4500750"/>
            <a:ext cx="5853293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10207638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Three Content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D7BD674-7999-F54A-88FF-3F982D4775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67895" y="2289176"/>
            <a:ext cx="3270618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8BB1C4CD-239E-1A45-BED4-F5593A57A2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6405" y="2289176"/>
            <a:ext cx="3270618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C944C2F4-C444-E840-AF85-154A3F44C6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04915" y="2289176"/>
            <a:ext cx="3270618" cy="3108325"/>
          </a:xfrm>
        </p:spPr>
        <p:txBody>
          <a:bodyPr>
            <a:noAutofit/>
          </a:bodyPr>
          <a:lstStyle>
            <a:lvl1pPr marL="282490" indent="-282490">
              <a:lnSpc>
                <a:spcPct val="100000"/>
              </a:lnSpc>
              <a:buFont typeface="Wingdings" pitchFamily="2" charset="2"/>
              <a:buChar char="§"/>
              <a:defRPr sz="17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FFDFB-8501-0343-938F-C9B2D425F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7DB035-D1FE-4209-9C43-A445939A1E0A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E0A65D-A848-4913-A21F-E28B98EC672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2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Quadrant fo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lose up of an animal&#10;&#10;Description automatically generated">
            <a:extLst>
              <a:ext uri="{FF2B5EF4-FFF2-40B4-BE49-F238E27FC236}">
                <a16:creationId xmlns:a16="http://schemas.microsoft.com/office/drawing/2014/main" id="{260AB3B5-6759-364A-B98F-4622117D7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73" b="25625"/>
          <a:stretch/>
        </p:blipFill>
        <p:spPr>
          <a:xfrm>
            <a:off x="6335533" y="4500750"/>
            <a:ext cx="5853293" cy="235725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6B041F-833F-AB4C-9680-F86574375A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10207638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Quadrant for infographics Layout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EF88010-6F25-0949-962C-71A71BBD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AE5D2D5-96D0-7047-93E6-327A01072B11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83F18B1C-2F6B-9349-8DAB-48E7D54A8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03672" y="4162025"/>
            <a:ext cx="3573191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7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2" name="Text Placeholder 33">
            <a:extLst>
              <a:ext uri="{FF2B5EF4-FFF2-40B4-BE49-F238E27FC236}">
                <a16:creationId xmlns:a16="http://schemas.microsoft.com/office/drawing/2014/main" id="{0EF89F6D-A8E2-0348-8488-D69D629143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02342" y="2271144"/>
            <a:ext cx="3573191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7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4" name="Text Placeholder 33">
            <a:extLst>
              <a:ext uri="{FF2B5EF4-FFF2-40B4-BE49-F238E27FC236}">
                <a16:creationId xmlns:a16="http://schemas.microsoft.com/office/drawing/2014/main" id="{A0723324-5918-2C42-9A87-949E736CBF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402342" y="4162025"/>
            <a:ext cx="3573191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7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8" name="Text Placeholder 33">
            <a:extLst>
              <a:ext uri="{FF2B5EF4-FFF2-40B4-BE49-F238E27FC236}">
                <a16:creationId xmlns:a16="http://schemas.microsoft.com/office/drawing/2014/main" id="{B4578909-EA57-4049-8339-75544D89FCD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03672" y="2278498"/>
            <a:ext cx="3573191" cy="1167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Wingdings" pitchFamily="2" charset="2"/>
              <a:buNone/>
              <a:defRPr sz="17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685594">
              <a:lnSpc>
                <a:spcPct val="100000"/>
              </a:lnSpc>
              <a:defRPr sz="1799"/>
            </a:lvl2pPr>
            <a:lvl3pPr>
              <a:lnSpc>
                <a:spcPct val="100000"/>
              </a:lnSpc>
              <a:defRPr sz="1799"/>
            </a:lvl3pPr>
            <a:lvl4pPr>
              <a:lnSpc>
                <a:spcPct val="100000"/>
              </a:lnSpc>
              <a:defRPr sz="1799"/>
            </a:lvl4pPr>
            <a:lvl5pPr>
              <a:lnSpc>
                <a:spcPct val="100000"/>
              </a:lnSpc>
              <a:defRPr sz="1799"/>
            </a:lvl5pPr>
          </a:lstStyle>
          <a:p>
            <a:pPr lvl="0"/>
            <a:r>
              <a:rPr lang="en-US" dirty="0"/>
              <a:t>Lorem ipsum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0E29D9-DAA7-2E49-89A3-03DD810E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AF8335-2BFD-424C-A8D6-CE03AA2A3F9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D96A0-FE1C-4E74-9435-B0AAB4B9DBC6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F6432D01-A6C7-114E-B0E4-99D85C239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8"/>
          <a:stretch/>
        </p:blipFill>
        <p:spPr>
          <a:xfrm>
            <a:off x="7079105" y="212826"/>
            <a:ext cx="5109720" cy="2299468"/>
          </a:xfrm>
          <a:prstGeom prst="rect">
            <a:avLst/>
          </a:prstGeom>
        </p:spPr>
      </p:pic>
      <p:pic>
        <p:nvPicPr>
          <p:cNvPr id="13" name="Picture 12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1DB4A463-D340-944F-9609-68DBCA3E87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3"/>
          <a:stretch/>
        </p:blipFill>
        <p:spPr>
          <a:xfrm>
            <a:off x="9332" y="1125489"/>
            <a:ext cx="2863921" cy="16497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19A174D-36B9-9A49-AD57-EE666A0CE566}"/>
              </a:ext>
            </a:extLst>
          </p:cNvPr>
          <p:cNvSpPr/>
          <p:nvPr/>
        </p:nvSpPr>
        <p:spPr>
          <a:xfrm>
            <a:off x="10415888" y="5036959"/>
            <a:ext cx="261054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EBAD0F-FE4F-2F4E-95EB-338C4059E78B}"/>
              </a:ext>
            </a:extLst>
          </p:cNvPr>
          <p:cNvSpPr/>
          <p:nvPr/>
        </p:nvSpPr>
        <p:spPr>
          <a:xfrm>
            <a:off x="11499727" y="5644791"/>
            <a:ext cx="100800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01AE0-191D-0D4F-8D04-33B0884AFE47}"/>
              </a:ext>
            </a:extLst>
          </p:cNvPr>
          <p:cNvSpPr/>
          <p:nvPr/>
        </p:nvSpPr>
        <p:spPr>
          <a:xfrm>
            <a:off x="11005166" y="4790761"/>
            <a:ext cx="643474" cy="573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070C1B-C4CA-9C4C-BBFD-7F9898CE084C}"/>
              </a:ext>
            </a:extLst>
          </p:cNvPr>
          <p:cNvSpPr/>
          <p:nvPr/>
        </p:nvSpPr>
        <p:spPr>
          <a:xfrm>
            <a:off x="10805946" y="5036959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226D1F-36E2-FB4B-94C3-CBD02190671F}"/>
              </a:ext>
            </a:extLst>
          </p:cNvPr>
          <p:cNvSpPr/>
          <p:nvPr/>
        </p:nvSpPr>
        <p:spPr>
          <a:xfrm>
            <a:off x="11505673" y="56468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C08E0869-9921-1B40-A001-9F36EFAFD2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3337" y="3892527"/>
            <a:ext cx="10070678" cy="1830180"/>
          </a:xfrm>
        </p:spPr>
        <p:txBody>
          <a:bodyPr lIns="0" rIns="0">
            <a:noAutofit/>
          </a:bodyPr>
          <a:lstStyle>
            <a:lvl1pPr marL="0" indent="0">
              <a:lnSpc>
                <a:spcPts val="1400"/>
              </a:lnSpc>
              <a:buFont typeface="+mj-lt"/>
              <a:buNone/>
              <a:defRPr lang="en-US" sz="1600" b="0" i="0" kern="1200" dirty="0">
                <a:solidFill>
                  <a:schemeClr val="accent2">
                    <a:lumMod val="50000"/>
                  </a:schemeClr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presenter’s name, title, division/business unit/organization and date</a:t>
            </a:r>
          </a:p>
          <a:p>
            <a:pPr lvl="0"/>
            <a:endParaRPr lang="en-US" dirty="0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4" y="2268195"/>
            <a:ext cx="10073720" cy="90998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294" y="3214301"/>
            <a:ext cx="10073720" cy="416073"/>
          </a:xfrm>
        </p:spPr>
        <p:txBody>
          <a:bodyPr wrap="none" lIns="0">
            <a:noAutofit/>
          </a:bodyPr>
          <a:lstStyle>
            <a:lvl1pPr marL="0" indent="0">
              <a:spcBef>
                <a:spcPts val="0"/>
              </a:spcBef>
              <a:buNone/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399"/>
            </a:lvl2pPr>
            <a:lvl3pPr marL="0" indent="0">
              <a:spcBef>
                <a:spcPts val="0"/>
              </a:spcBef>
              <a:buNone/>
              <a:defRPr sz="2399"/>
            </a:lvl3pPr>
            <a:lvl4pPr marL="0" indent="0">
              <a:spcBef>
                <a:spcPts val="0"/>
              </a:spcBef>
              <a:buNone/>
              <a:defRPr sz="2399"/>
            </a:lvl4pPr>
            <a:lvl5pPr marL="0" indent="0">
              <a:spcBef>
                <a:spcPts val="0"/>
              </a:spcBef>
              <a:buNone/>
              <a:defRPr sz="2399"/>
            </a:lvl5pPr>
            <a:lvl6pPr marL="0" indent="0">
              <a:spcBef>
                <a:spcPts val="0"/>
              </a:spcBef>
              <a:buNone/>
              <a:defRPr sz="2399"/>
            </a:lvl6pPr>
            <a:lvl7pPr marL="0" indent="0">
              <a:spcBef>
                <a:spcPts val="0"/>
              </a:spcBef>
              <a:buNone/>
              <a:defRPr sz="2399"/>
            </a:lvl7pPr>
            <a:lvl8pPr marL="0" indent="0">
              <a:spcBef>
                <a:spcPts val="0"/>
              </a:spcBef>
              <a:buNone/>
              <a:defRPr sz="2399"/>
            </a:lvl8pPr>
            <a:lvl9pPr marL="0" indent="0">
              <a:spcBef>
                <a:spcPts val="0"/>
              </a:spcBef>
              <a:buNone/>
              <a:defRPr sz="2399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732C4C-DA70-0042-B009-10E37C101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61CE04F3-8912-47E4-834D-89C2BAF9E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046" y="834554"/>
            <a:ext cx="1325123" cy="17405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D337C-619D-4AAC-8ECC-D9CE43DFCB4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407DA-952F-46A6-BF37-E6B0231DF5B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2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5CFAFF-A02A-3C47-8BEF-C0EB011E7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"/>
            <a:ext cx="6094413" cy="6857999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D46810D-06AF-8048-A8FC-EB9C64BA98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1088" y="2275167"/>
            <a:ext cx="1755214" cy="914400"/>
          </a:xfrm>
        </p:spPr>
        <p:txBody>
          <a:bodyPr lIns="0" rIns="0">
            <a:noAutofit/>
          </a:bodyPr>
          <a:lstStyle>
            <a:lvl1pPr>
              <a:defRPr sz="5998">
                <a:solidFill>
                  <a:schemeClr val="accent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354AFA5-AF57-6040-82D7-328298E6D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1088" y="3231646"/>
            <a:ext cx="4370015" cy="914400"/>
          </a:xfrm>
        </p:spPr>
        <p:txBody>
          <a:bodyPr lIns="0" rIns="0">
            <a:noAutofit/>
          </a:bodyPr>
          <a:lstStyle>
            <a:lvl1pPr>
              <a:lnSpc>
                <a:spcPct val="100000"/>
              </a:lnSpc>
              <a:defRPr sz="1799" b="0" i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4F3913-8DB3-9B4C-A599-4E9263CFB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722C6F-0E65-463D-BA3E-E6A6845F750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7B32A-89AC-4868-806F-3B49979E64F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36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building, clothing&#10;&#10;Description automatically generated">
            <a:extLst>
              <a:ext uri="{FF2B5EF4-FFF2-40B4-BE49-F238E27FC236}">
                <a16:creationId xmlns:a16="http://schemas.microsoft.com/office/drawing/2014/main" id="{B16600C8-A851-494D-A5DF-470343F87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0"/>
            <a:ext cx="6094413" cy="6858000"/>
          </a:xfrm>
          <a:prstGeom prst="rect">
            <a:avLst/>
          </a:prstGeom>
        </p:spPr>
      </p:pic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A2E959E-F30E-F643-947E-CE66F05DD8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6094413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2AFE612B-3DB1-C64D-BD3B-51ECDB8CE4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5" y="2346183"/>
            <a:ext cx="4256617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999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7F794D52-5437-F64A-97D5-34BE49EA9B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5" y="5239646"/>
            <a:ext cx="4256617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1975E737-A6D5-0E4E-AA04-5FECD0BE968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895" y="5564670"/>
            <a:ext cx="4256617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CAD913-B3D1-D145-A54B-58496F5971A5}"/>
              </a:ext>
            </a:extLst>
          </p:cNvPr>
          <p:cNvSpPr/>
          <p:nvPr/>
        </p:nvSpPr>
        <p:spPr>
          <a:xfrm>
            <a:off x="767896" y="4829530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C8C321-EE6C-4746-A970-ABC3DF522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35BE94-6B90-48B3-8BB2-724D091738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C5CCC6-EACD-4851-BF17-0A08CC1A10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4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Thank you 2">
    <p:bg>
      <p:bgPr>
        <a:solidFill>
          <a:srgbClr val="723E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7E9993A3-6C44-3E43-901B-8B5EA2ACF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4412" y="0"/>
            <a:ext cx="6094413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101D4-18B6-9A46-8025-E830A44D3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0"/>
            <a:ext cx="6094413" cy="6858000"/>
          </a:xfrm>
          <a:prstGeom prst="rect">
            <a:avLst/>
          </a:prstGeom>
        </p:spPr>
      </p:pic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CD757BAF-41C4-7642-A4DE-49E96BDAD7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95" y="2346183"/>
            <a:ext cx="4256617" cy="2242890"/>
          </a:xfrm>
        </p:spPr>
        <p:txBody>
          <a:bodyPr lIns="0" anchor="ctr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3999" b="0" i="0">
                <a:solidFill>
                  <a:schemeClr val="bg1"/>
                </a:solidFill>
                <a:latin typeface="Georgia" panose="02040502050405020303" pitchFamily="18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63FD2FE0-050F-8C48-9CCE-7426577AF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95" y="5239646"/>
            <a:ext cx="4256617" cy="249346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B9976F2-AC01-0B48-8E64-DD931422FA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7895" y="5564670"/>
            <a:ext cx="4256617" cy="528567"/>
          </a:xfrm>
        </p:spPr>
        <p:txBody>
          <a:bodyPr lIns="0">
            <a:noAutofit/>
          </a:bodyPr>
          <a:lstStyle>
            <a:lvl1pPr algn="l" fontAlgn="t">
              <a:lnSpc>
                <a:spcPct val="100000"/>
              </a:lnSpc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E9DA60-A8F5-5C46-87BD-583E2F3FB50A}"/>
              </a:ext>
            </a:extLst>
          </p:cNvPr>
          <p:cNvSpPr/>
          <p:nvPr/>
        </p:nvSpPr>
        <p:spPr>
          <a:xfrm>
            <a:off x="767896" y="4829530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DA1F36F-A66E-2744-9B9A-0F241EF7D8E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4412" y="0"/>
            <a:ext cx="6094413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3CDFFB6-69E0-1945-A6FC-4A46E9DBD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EA59A9-1FF3-4EFD-98EB-55C50EBCF63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5A8DD-D1C6-4413-B8AE-4F36F73AD38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76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B5F97872-A8E7-4983-882E-ED121CE6B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046" y="834554"/>
            <a:ext cx="1325123" cy="174051"/>
          </a:xfrm>
          <a:prstGeom prst="rect">
            <a:avLst/>
          </a:prstGeom>
        </p:spPr>
      </p:pic>
      <p:pic>
        <p:nvPicPr>
          <p:cNvPr id="11" name="Picture 10" descr="A picture containing table, elephant, clothing&#10;&#10;Description automatically generated">
            <a:extLst>
              <a:ext uri="{FF2B5EF4-FFF2-40B4-BE49-F238E27FC236}">
                <a16:creationId xmlns:a16="http://schemas.microsoft.com/office/drawing/2014/main" id="{D10A2AE4-7C9C-4FBA-90B0-0F9F3467E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88825" cy="6858000"/>
          </a:xfrm>
          <a:custGeom>
            <a:avLst/>
            <a:gdLst>
              <a:gd name="connsiteX0" fmla="*/ 722372 w 12192000"/>
              <a:gd name="connsiteY0" fmla="*/ 587874 h 6858000"/>
              <a:gd name="connsiteX1" fmla="*/ 722372 w 12192000"/>
              <a:gd name="connsiteY1" fmla="*/ 6270127 h 6858000"/>
              <a:gd name="connsiteX2" fmla="*/ 11469630 w 12192000"/>
              <a:gd name="connsiteY2" fmla="*/ 6270127 h 6858000"/>
              <a:gd name="connsiteX3" fmla="*/ 11469630 w 12192000"/>
              <a:gd name="connsiteY3" fmla="*/ 587874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722372" y="587874"/>
                </a:moveTo>
                <a:lnTo>
                  <a:pt x="722372" y="6270127"/>
                </a:lnTo>
                <a:lnTo>
                  <a:pt x="11469630" y="6270127"/>
                </a:lnTo>
                <a:lnTo>
                  <a:pt x="11469630" y="587874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4" y="2918257"/>
            <a:ext cx="10073720" cy="909981"/>
          </a:xfrm>
        </p:spPr>
        <p:txBody>
          <a:bodyPr>
            <a:noAutofit/>
          </a:bodyPr>
          <a:lstStyle>
            <a:lvl1pPr algn="l"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294" y="3864363"/>
            <a:ext cx="10073720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399"/>
            </a:lvl2pPr>
            <a:lvl3pPr marL="0" indent="0">
              <a:spcBef>
                <a:spcPts val="0"/>
              </a:spcBef>
              <a:buNone/>
              <a:defRPr sz="2399"/>
            </a:lvl3pPr>
            <a:lvl4pPr marL="0" indent="0">
              <a:spcBef>
                <a:spcPts val="0"/>
              </a:spcBef>
              <a:buNone/>
              <a:defRPr sz="2399"/>
            </a:lvl4pPr>
            <a:lvl5pPr marL="0" indent="0">
              <a:spcBef>
                <a:spcPts val="0"/>
              </a:spcBef>
              <a:buNone/>
              <a:defRPr sz="2399"/>
            </a:lvl5pPr>
            <a:lvl6pPr marL="0" indent="0">
              <a:spcBef>
                <a:spcPts val="0"/>
              </a:spcBef>
              <a:buNone/>
              <a:defRPr sz="2399"/>
            </a:lvl6pPr>
            <a:lvl7pPr marL="0" indent="0">
              <a:spcBef>
                <a:spcPts val="0"/>
              </a:spcBef>
              <a:buNone/>
              <a:defRPr sz="2399"/>
            </a:lvl7pPr>
            <a:lvl8pPr marL="0" indent="0">
              <a:spcBef>
                <a:spcPts val="0"/>
              </a:spcBef>
              <a:buNone/>
              <a:defRPr sz="2399"/>
            </a:lvl8pPr>
            <a:lvl9pPr marL="0" indent="0">
              <a:spcBef>
                <a:spcPts val="0"/>
              </a:spcBef>
              <a:buNone/>
              <a:defRPr sz="2399"/>
            </a:lvl9pPr>
          </a:lstStyle>
          <a:p>
            <a:pPr lvl="0"/>
            <a:r>
              <a:rPr dirty="0"/>
              <a:t>Click to add subtitle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EC80B273-05EE-354F-BDB5-4D3CADE78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33457" y="6349719"/>
            <a:ext cx="38634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1E6192-0966-E748-B75F-334DC4B5A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4FEE8A7-2ADE-4470-B07B-CD5C5C46C5E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050295" y="6356351"/>
            <a:ext cx="411372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20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033ABF72-EA61-493C-9C80-2766E330E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5046" y="834554"/>
            <a:ext cx="1325123" cy="174051"/>
          </a:xfrm>
          <a:prstGeom prst="rect">
            <a:avLst/>
          </a:prstGeom>
        </p:spPr>
      </p:pic>
      <p:pic>
        <p:nvPicPr>
          <p:cNvPr id="11" name="Picture 10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A4C97F1E-BE16-AA42-BFFE-49B2AA09D2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/>
          <a:stretch/>
        </p:blipFill>
        <p:spPr>
          <a:xfrm flipH="1">
            <a:off x="7261411" y="224474"/>
            <a:ext cx="4927413" cy="2612033"/>
          </a:xfrm>
          <a:prstGeom prst="rect">
            <a:avLst/>
          </a:prstGeom>
        </p:spPr>
      </p:pic>
      <p:pic>
        <p:nvPicPr>
          <p:cNvPr id="12" name="Picture 11" descr="A picture containing music, black&#10;&#10;Description automatically generated">
            <a:extLst>
              <a:ext uri="{FF2B5EF4-FFF2-40B4-BE49-F238E27FC236}">
                <a16:creationId xmlns:a16="http://schemas.microsoft.com/office/drawing/2014/main" id="{5F7F53D4-47BD-9145-A247-BCC9EDCB798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5" b="27845"/>
          <a:stretch/>
        </p:blipFill>
        <p:spPr>
          <a:xfrm>
            <a:off x="-1" y="5667594"/>
            <a:ext cx="3806068" cy="11904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9CD23F-B20E-499B-9C1E-B99F1B32803A}"/>
              </a:ext>
            </a:extLst>
          </p:cNvPr>
          <p:cNvSpPr/>
          <p:nvPr/>
        </p:nvSpPr>
        <p:spPr>
          <a:xfrm>
            <a:off x="11353312" y="5494436"/>
            <a:ext cx="101490" cy="53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4" name="Title 10">
            <a:extLst>
              <a:ext uri="{FF2B5EF4-FFF2-40B4-BE49-F238E27FC236}">
                <a16:creationId xmlns:a16="http://schemas.microsoft.com/office/drawing/2014/main" id="{10C122FE-A35D-4D48-9A96-B6651F81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294" y="2918257"/>
            <a:ext cx="10073720" cy="909981"/>
          </a:xfrm>
        </p:spPr>
        <p:txBody>
          <a:bodyPr>
            <a:noAutofit/>
          </a:bodyPr>
          <a:lstStyle>
            <a:lvl1pPr algn="l"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6301C15-7797-A94F-B73F-2D2FFD904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0294" y="3864363"/>
            <a:ext cx="10073720" cy="416073"/>
          </a:xfrm>
        </p:spPr>
        <p:txBody>
          <a:bodyPr lIns="0">
            <a:noAutofit/>
          </a:bodyPr>
          <a:lstStyle>
            <a:lvl1pPr marL="0" indent="0">
              <a:spcBef>
                <a:spcPts val="0"/>
              </a:spcBef>
              <a:buNone/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0" indent="0">
              <a:spcBef>
                <a:spcPts val="0"/>
              </a:spcBef>
              <a:buNone/>
              <a:defRPr sz="2399"/>
            </a:lvl2pPr>
            <a:lvl3pPr marL="0" indent="0">
              <a:spcBef>
                <a:spcPts val="0"/>
              </a:spcBef>
              <a:buNone/>
              <a:defRPr sz="2399"/>
            </a:lvl3pPr>
            <a:lvl4pPr marL="0" indent="0">
              <a:spcBef>
                <a:spcPts val="0"/>
              </a:spcBef>
              <a:buNone/>
              <a:defRPr sz="2399"/>
            </a:lvl4pPr>
            <a:lvl5pPr marL="0" indent="0">
              <a:spcBef>
                <a:spcPts val="0"/>
              </a:spcBef>
              <a:buNone/>
              <a:defRPr sz="2399"/>
            </a:lvl5pPr>
            <a:lvl6pPr marL="0" indent="0">
              <a:spcBef>
                <a:spcPts val="0"/>
              </a:spcBef>
              <a:buNone/>
              <a:defRPr sz="2399"/>
            </a:lvl6pPr>
            <a:lvl7pPr marL="0" indent="0">
              <a:spcBef>
                <a:spcPts val="0"/>
              </a:spcBef>
              <a:buNone/>
              <a:defRPr sz="2399"/>
            </a:lvl7pPr>
            <a:lvl8pPr marL="0" indent="0">
              <a:spcBef>
                <a:spcPts val="0"/>
              </a:spcBef>
              <a:buNone/>
              <a:defRPr sz="2399"/>
            </a:lvl8pPr>
            <a:lvl9pPr marL="0" indent="0">
              <a:spcBef>
                <a:spcPts val="0"/>
              </a:spcBef>
              <a:buNone/>
              <a:defRPr sz="2399"/>
            </a:lvl9pPr>
          </a:lstStyle>
          <a:p>
            <a:pPr lvl="0"/>
            <a:r>
              <a:rPr dirty="0"/>
              <a:t>Click to add subtitle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33DBA-8C55-E84B-B9A6-D9E630A11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DF406-0086-41A3-9977-669EBDA1214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53E6C-3F22-4EB7-A2A6-4B93AD63B5E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5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gh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533" y="4508412"/>
            <a:ext cx="5853293" cy="2341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B599F-269A-4E45-BB4E-31A49D238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9885259" cy="844095"/>
          </a:xfrm>
        </p:spPr>
        <p:txBody>
          <a:bodyPr vert="horz" lIns="0" tIns="45720" rIns="0" bIns="45720" rtlCol="0" anchor="b">
            <a:no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67895" y="2288559"/>
            <a:ext cx="9885260" cy="336037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99" b="0" i="0" kern="0" spc="0" baseline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vitae </a:t>
            </a:r>
            <a:r>
              <a:rPr lang="en-US" dirty="0" err="1"/>
              <a:t>interdum</a:t>
            </a:r>
            <a:r>
              <a:rPr lang="en-US" dirty="0"/>
              <a:t> diam, non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354AA-8715-3B44-8031-FEACECD4374F}"/>
              </a:ext>
            </a:extLst>
          </p:cNvPr>
          <p:cNvSpPr/>
          <p:nvPr/>
        </p:nvSpPr>
        <p:spPr>
          <a:xfrm>
            <a:off x="767896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7D596B-4276-C840-B6F0-D309028DB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3394-9473-4450-8FF2-944DA4711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9A7D7-1838-4598-8915-BF0739FE03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1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Remote speak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E879062-D42A-C24B-9506-CFFED71D4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7"/>
          <a:stretch/>
        </p:blipFill>
        <p:spPr>
          <a:xfrm>
            <a:off x="0" y="254000"/>
            <a:ext cx="5132511" cy="6626102"/>
          </a:xfrm>
          <a:prstGeom prst="rect">
            <a:avLst/>
          </a:prstGeom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BD2CF4-1E90-A941-8678-001223FD41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54000"/>
            <a:ext cx="5132511" cy="662610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8B0DA0-F967-2742-83CF-A94F1A88E5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7752" y="1729568"/>
            <a:ext cx="6182628" cy="482019"/>
          </a:xfrm>
        </p:spPr>
        <p:txBody>
          <a:bodyPr lIns="0" anchor="b">
            <a:noAutofit/>
          </a:bodyPr>
          <a:lstStyle>
            <a:lvl1pPr>
              <a:defRPr sz="2399" b="1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pPr lvl="0"/>
            <a:r>
              <a:rPr lang="en-US" dirty="0"/>
              <a:t>Headline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85E64C9-9C43-0840-BE43-4074F7178F7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7753" y="2852532"/>
            <a:ext cx="6182627" cy="2587963"/>
          </a:xfrm>
        </p:spPr>
        <p:txBody>
          <a:bodyPr lIns="0" anchor="ctr" anchorCtr="0">
            <a:noAutofit/>
          </a:bodyPr>
          <a:lstStyle>
            <a:lvl1pPr>
              <a:spcBef>
                <a:spcPts val="0"/>
              </a:spcBef>
              <a:spcAft>
                <a:spcPts val="800"/>
              </a:spcAft>
              <a:buClr>
                <a:schemeClr val="bg1"/>
              </a:buClr>
              <a:defRPr sz="1999" b="0" i="0">
                <a:latin typeface="Oracle Sans" panose="020B0503020204020204" pitchFamily="34" charset="0"/>
                <a:cs typeface="Oracle Sans" panose="020B0503020204020204" pitchFamily="34" charset="0"/>
              </a:defRPr>
            </a:lvl1pPr>
            <a:lvl2pPr marL="228531">
              <a:spcBef>
                <a:spcPts val="0"/>
              </a:spcBef>
              <a:buClr>
                <a:schemeClr val="bg1"/>
              </a:buClr>
              <a:defRPr/>
            </a:lvl2pPr>
          </a:lstStyle>
          <a:p>
            <a:pPr lvl="0"/>
            <a:r>
              <a:rPr lang="en-US" dirty="0"/>
              <a:t>Add text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5F6A82-2EA7-8C4D-A6E5-04849642E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83AB1BC-2635-8847-B41C-2FADD8B3257E}"/>
              </a:ext>
            </a:extLst>
          </p:cNvPr>
          <p:cNvSpPr/>
          <p:nvPr/>
        </p:nvSpPr>
        <p:spPr>
          <a:xfrm>
            <a:off x="5657753" y="2452044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32DB3A-2849-8D4A-8B24-9ED495A4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685F9F-E87E-4E84-A301-568289B1B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5E76-93B0-4F75-B106-DAFB903A2B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5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ight Title and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9E9CD-D1E8-2941-B6E9-04C71E3BF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5533" y="565663"/>
            <a:ext cx="5853293" cy="31692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0E6547-E553-8B4C-B613-A55206049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6EFD9-8225-47A7-9DFF-A350F67E94A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932" y="2302901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One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9AFAB69-F72F-B44B-BB67-D4480049D8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896" y="783027"/>
            <a:ext cx="10107803" cy="844095"/>
          </a:xfrm>
        </p:spPr>
        <p:txBody>
          <a:bodyPr vert="horz" lIns="0" tIns="45720" rIns="0" bIns="45720" rtlCol="0" anchor="b">
            <a:normAutofit/>
          </a:bodyPr>
          <a:lstStyle>
            <a:lvl1pPr>
              <a:defRPr lang="en-US" sz="2399" b="1" i="0" baseline="0"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Headline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5B432C7-6194-C04D-8607-A1DFBA3219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60773" y="2302995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06493D53-065B-674D-B762-76404273F0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60773" y="2822169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D2FB6D0-D95C-6242-A795-CCD93D8A2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60773" y="3341343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25DA43B-4E3A-394F-B8B3-16A0A25D8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0773" y="3860517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EC907BF-0F79-AE40-A0E1-10EDEEBBA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60773" y="4379689"/>
            <a:ext cx="439838" cy="395562"/>
          </a:xfrm>
        </p:spPr>
        <p:txBody>
          <a:bodyPr lIns="0" rIns="0">
            <a:noAutofit/>
          </a:bodyPr>
          <a:lstStyle>
            <a:lvl1pPr algn="ctr">
              <a:defRPr sz="1999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FD898F-103C-F14D-85A5-5DFDF32D1E06}"/>
              </a:ext>
            </a:extLst>
          </p:cNvPr>
          <p:cNvSpPr/>
          <p:nvPr/>
        </p:nvSpPr>
        <p:spPr>
          <a:xfrm>
            <a:off x="761090" y="1867578"/>
            <a:ext cx="310815" cy="36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3E966DA-E5B9-074E-B0AA-F5451AF51BA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2063932" y="2822098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Two</a:t>
            </a:r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5FDD008-E0E6-4746-AB5B-78D012E92B2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063932" y="3341295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Three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5DE72B7-8353-7C47-A8C2-69DED713D17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2063932" y="3860492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Four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D1BD307-5E4B-9647-A402-54CF30BEC3C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2063932" y="4379689"/>
            <a:ext cx="8811767" cy="395562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>
                <a:solidFill>
                  <a:srgbClr val="4E3629"/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999" b="0" i="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Five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7138000-7156-634F-A6D0-6F7690252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AAAFB-2FCD-498D-B547-AC9CE371CC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62BB0-137B-434F-A197-25B5626B034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0E2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318" y="6356351"/>
            <a:ext cx="386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067D-4DD6-1945-911D-846CE543D5C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585BC-CCE3-468E-BD8A-AE9B6B3165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660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B8078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r>
              <a:rPr lang="en-US">
                <a:solidFill>
                  <a:srgbClr val="5F5F5F"/>
                </a:solidFill>
              </a:rPr>
              <a:t>Oracle Confidential – Highly Restricted</a:t>
            </a:r>
            <a:endParaRPr lang="en-US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9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689" r:id="rId21"/>
    <p:sldLayoutId id="2147483692" r:id="rId22"/>
    <p:sldLayoutId id="2147483654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799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063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399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126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999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189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251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  <p15:guide id="3" orient="horz" pos="41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827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6839A-7020-4254-BB27-017A025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14D97-2391-495E-8C13-180C0EB28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3B6C0B-A6D8-4755-9395-F94ECF5A049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254000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46C395-84D2-B842-A7E3-2D0A406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7318" y="6356351"/>
            <a:ext cx="386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+mn-lt"/>
                <a:cs typeface="Oracle Sans" panose="020B0503020204020204" pitchFamily="34" charset="0"/>
              </a:defRPr>
            </a:lvl1pPr>
          </a:lstStyle>
          <a:p>
            <a:fld id="{7C371504-33D9-B044-8C50-620C44A06CB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F6404-9E78-844F-B5FC-770CD9591C8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34219" y="6356350"/>
            <a:ext cx="501519" cy="5016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168A7-4574-4FD8-965C-D37BC160E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660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1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bg1"/>
          </a:solidFill>
          <a:latin typeface="Georgia" panose="02040502050405020303" pitchFamily="18" charset="0"/>
          <a:ea typeface="+mj-ea"/>
          <a:cs typeface="Oracle Sans" panose="020B0503020204020204" pitchFamily="34" charset="0"/>
        </a:defRPr>
      </a:lvl1pPr>
    </p:titleStyle>
    <p:bodyStyle>
      <a:lvl1pPr marL="0" indent="0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799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1pPr>
      <a:lvl2pPr marL="457063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399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2pPr>
      <a:lvl3pPr marL="914126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999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3pPr>
      <a:lvl4pPr marL="1371189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4pPr>
      <a:lvl5pPr marL="1828251" indent="0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799" b="0" i="0" kern="1200">
          <a:solidFill>
            <a:schemeClr val="bg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68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B0D53-2F27-4A49-A9DD-A410007FA0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4CE89-3F28-489F-8F7A-29DB7F27B0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action can </a:t>
            </a:r>
            <a:r>
              <a:rPr lang="en-US"/>
              <a:t>run snapshots!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6288B-B539-4802-AEBC-73913DAE44A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B7459-F5DD-423C-827B-AF999E55CCC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8" name="Picture 4" descr="Free White Front Load Washing Machines Stock Photo">
            <a:extLst>
              <a:ext uri="{FF2B5EF4-FFF2-40B4-BE49-F238E27FC236}">
                <a16:creationId xmlns:a16="http://schemas.microsoft.com/office/drawing/2014/main" id="{F0FA58F9-DD0B-4F0D-9E43-3BB3FFDA263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1" r="241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519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Export Test Scripts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tests will be stored on your </a:t>
            </a:r>
            <a:r>
              <a:rPr lang="en-US" dirty="0" err="1"/>
              <a:t>git</a:t>
            </a:r>
            <a:r>
              <a:rPr lang="en-US" dirty="0"/>
              <a:t> repository, </a:t>
            </a:r>
            <a:r>
              <a:rPr lang="en-US" dirty="0" err="1"/>
              <a:t>percy</a:t>
            </a:r>
            <a:r>
              <a:rPr lang="en-US" dirty="0"/>
              <a:t> does not save your test cases, just your snapshots about each build.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 descr="Unrecognizable man sealing box with duck tape while preparing for moving out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5" b="696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39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43" r="16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657752" y="1729568"/>
            <a:ext cx="6182628" cy="482019"/>
          </a:xfrm>
        </p:spPr>
        <p:txBody>
          <a:bodyPr/>
          <a:lstStyle/>
          <a:p>
            <a:r>
              <a:rPr lang="en-US" dirty="0"/>
              <a:t>Pricing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5657753" y="2852532"/>
            <a:ext cx="6182627" cy="2587963"/>
          </a:xfrm>
        </p:spPr>
        <p:txBody>
          <a:bodyPr/>
          <a:lstStyle/>
          <a:p>
            <a:r>
              <a:rPr lang="en-US" dirty="0"/>
              <a:t>Free version have some limits, on storage of screenshots and on features, this can be found on the </a:t>
            </a:r>
            <a:r>
              <a:rPr lang="en-US" dirty="0" err="1"/>
              <a:t>BrowserStack</a:t>
            </a:r>
            <a:r>
              <a:rPr lang="en-US" dirty="0"/>
              <a:t> page, this is because </a:t>
            </a:r>
            <a:r>
              <a:rPr lang="en-US" dirty="0" err="1"/>
              <a:t>percy</a:t>
            </a:r>
            <a:r>
              <a:rPr lang="en-US" dirty="0"/>
              <a:t> is one of their products</a:t>
            </a:r>
          </a:p>
        </p:txBody>
      </p:sp>
    </p:spTree>
    <p:extLst>
      <p:ext uri="{BB962C8B-B14F-4D97-AF65-F5344CB8AC3E}">
        <p14:creationId xmlns:p14="http://schemas.microsoft.com/office/powerpoint/2010/main" val="53768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Known bugs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scripts fail but the build still happens (Not a bug, but a feature!)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Receiving build forever!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2" name="Picture 4" descr="Ladybug Plastic Toy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8" r="2820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38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DB61C-3D88-F719-DE5D-3C2A7E60B2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MX" dirty="0"/>
              <a:t>Workshop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92D7E-37B4-DD52-A0B2-11FFCE4182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MX" dirty="0"/>
              <a:t>Create github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MX" dirty="0"/>
              <a:t>Create percy account</a:t>
            </a:r>
          </a:p>
          <a:p>
            <a:pPr marL="457200" indent="-457200">
              <a:buFont typeface="+mj-lt"/>
              <a:buAutoNum type="arabicPeriod"/>
            </a:pPr>
            <a:r>
              <a:rPr lang="en-MX" dirty="0"/>
              <a:t>Choose a website as target</a:t>
            </a:r>
          </a:p>
          <a:p>
            <a:pPr marL="457200" indent="-457200">
              <a:buFont typeface="+mj-lt"/>
              <a:buAutoNum type="arabicPeriod"/>
            </a:pPr>
            <a:r>
              <a:rPr lang="en-MX" dirty="0"/>
              <a:t>Create github repo</a:t>
            </a:r>
          </a:p>
          <a:p>
            <a:pPr marL="457200" indent="-457200">
              <a:buFont typeface="+mj-lt"/>
              <a:buAutoNum type="arabicPeriod"/>
            </a:pPr>
            <a:r>
              <a:rPr lang="en-MX" dirty="0"/>
              <a:t>Create project</a:t>
            </a:r>
          </a:p>
          <a:p>
            <a:pPr marL="457200" indent="-457200">
              <a:buFont typeface="+mj-lt"/>
              <a:buAutoNum type="arabicPeriod"/>
            </a:pPr>
            <a:r>
              <a:rPr lang="en-MX" dirty="0"/>
              <a:t>Create snapshots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86C0E6-344C-7EA7-0693-ABCD5F02063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2C5D2-2B57-F5C5-8799-DD49E5C063A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Free Person In Front Of Laptop On Brown Wooden Table Stock Photo">
            <a:extLst>
              <a:ext uri="{FF2B5EF4-FFF2-40B4-BE49-F238E27FC236}">
                <a16:creationId xmlns:a16="http://schemas.microsoft.com/office/drawing/2014/main" id="{7223AE26-FB93-13DE-DABC-59E40593ECD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1" r="241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3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OCC LAD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Obed Murillo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1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OC3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Percy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7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Percy?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 err="1"/>
              <a:t>PercyScript</a:t>
            </a:r>
            <a:r>
              <a:rPr lang="en-US" dirty="0"/>
              <a:t> and Percy CLI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Other Supported frameworks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Builds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9" name="Text Placeholder 16"/>
          <p:cNvSpPr txBox="1">
            <a:spLocks/>
          </p:cNvSpPr>
          <p:nvPr/>
        </p:nvSpPr>
        <p:spPr>
          <a:xfrm>
            <a:off x="2072504" y="4932691"/>
            <a:ext cx="8811767" cy="3955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12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 kern="120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126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189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251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5314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 per build</a:t>
            </a:r>
          </a:p>
        </p:txBody>
      </p:sp>
      <p:sp>
        <p:nvSpPr>
          <p:cNvPr id="20" name="Text Placeholder 16"/>
          <p:cNvSpPr txBox="1">
            <a:spLocks/>
          </p:cNvSpPr>
          <p:nvPr/>
        </p:nvSpPr>
        <p:spPr>
          <a:xfrm>
            <a:off x="2072504" y="5441521"/>
            <a:ext cx="8811767" cy="3955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12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70000"/>
              <a:buFont typeface="Arial" panose="020B0604020202020204" pitchFamily="34" charset="0"/>
              <a:buNone/>
              <a:tabLst/>
              <a:defRPr sz="2399" b="0" i="0" kern="1200">
                <a:solidFill>
                  <a:schemeClr val="bg1">
                    <a:lumMod val="85000"/>
                  </a:schemeClr>
                </a:solidFill>
                <a:latin typeface="Oracle Sans" panose="020B0503020204020204" pitchFamily="34" charset="0"/>
                <a:ea typeface="Oracle Sans" panose="020B0503020204020204" pitchFamily="34" charset="0"/>
                <a:cs typeface="Oracle Sans" panose="020B0503020204020204" pitchFamily="34" charset="0"/>
              </a:defRPr>
            </a:lvl1pPr>
            <a:lvl2pPr marL="45706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2pPr>
            <a:lvl3pPr marL="914126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371189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828251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 b="0" i="0" kern="1200">
                <a:solidFill>
                  <a:schemeClr val="tx1">
                    <a:tint val="75000"/>
                  </a:schemeClr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2285314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91412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Known issues</a:t>
            </a:r>
          </a:p>
        </p:txBody>
      </p:sp>
    </p:spTree>
    <p:extLst>
      <p:ext uri="{BB962C8B-B14F-4D97-AF65-F5344CB8AC3E}">
        <p14:creationId xmlns:p14="http://schemas.microsoft.com/office/powerpoint/2010/main" val="41889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Free Brown Hedgehog On Green Grass Stock Photo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1" r="241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657752" y="1729568"/>
            <a:ext cx="6182628" cy="482019"/>
          </a:xfrm>
        </p:spPr>
        <p:txBody>
          <a:bodyPr/>
          <a:lstStyle/>
          <a:p>
            <a:r>
              <a:rPr lang="en-US"/>
              <a:t>What is Percy?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657753" y="2852532"/>
            <a:ext cx="6182627" cy="2587963"/>
          </a:xfrm>
        </p:spPr>
        <p:txBody>
          <a:bodyPr/>
          <a:lstStyle/>
          <a:p>
            <a:r>
              <a:rPr lang="en-US"/>
              <a:t>Percy is a Visual testing as a Service platform, it can be used to catch differences on visual UI for your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46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2243655"/>
            <a:ext cx="11536385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8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Projects – Percy Token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Builds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lang="en-US" dirty="0"/>
              <a:t>Snapshots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Percy Script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US" dirty="0"/>
              <a:t>Diffs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3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Record with Tests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Since there are many tools to use and integrate with you can take advantage of this.</a:t>
            </a:r>
          </a:p>
          <a:p>
            <a:endParaRPr lang="en-US" dirty="0"/>
          </a:p>
          <a:p>
            <a:r>
              <a:rPr lang="en-US" dirty="0"/>
              <a:t>I.e. </a:t>
            </a:r>
            <a:r>
              <a:rPr lang="en-US" dirty="0" err="1"/>
              <a:t>SeleniumIDE</a:t>
            </a:r>
            <a:r>
              <a:rPr lang="en-US" dirty="0"/>
              <a:t> or </a:t>
            </a:r>
            <a:r>
              <a:rPr lang="en-US" dirty="0" err="1"/>
              <a:t>CypressRecorder</a:t>
            </a:r>
            <a:r>
              <a:rPr lang="en-US" dirty="0"/>
              <a:t> can do the work.</a:t>
            </a:r>
          </a:p>
          <a:p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SiteMaps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CLI </a:t>
            </a:r>
            <a:r>
              <a:rPr lang="en-US" dirty="0" err="1"/>
              <a:t>yml</a:t>
            </a:r>
            <a:r>
              <a:rPr lang="en-US" dirty="0"/>
              <a:t> file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2" name="Picture 4" descr="Close-Up Photo of Kodak Brownie Camera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2" r="1127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95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Run Build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Build requires a token per project to build, this needs to be set to your CI or your local </a:t>
            </a:r>
            <a:r>
              <a:rPr lang="en-US" dirty="0" err="1"/>
              <a:t>env</a:t>
            </a:r>
            <a:r>
              <a:rPr lang="en-US" dirty="0"/>
              <a:t>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Unrecognizable young sportswoman tying sneakers on floor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1" r="241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76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7A2F9-443D-456B-AA63-24466C481A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LLEs and Basic Auth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8452A4-2A4C-43F8-A198-DEB9ADE8A9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Run Percy with basic Authentication.</a:t>
            </a:r>
          </a:p>
          <a:p>
            <a:endParaRPr lang="en-US" dirty="0"/>
          </a:p>
          <a:p>
            <a:r>
              <a:rPr lang="en-US" dirty="0"/>
              <a:t>Run Percy from LLEs is possible since it upload to the cloud and does not execute from it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A5E87-FF19-48E4-B17B-28EAE9A2DE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Confidential – © 2019 Oracle Internal/Restricted/Highly Restricted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8A225-3DC6-4805-91A1-64AC3C290D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C371504-33D9-B044-8C50-620C44A06CB1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26" name="Picture 2" descr="Free Signage Stock Photo">
            <a:extLst>
              <a:ext uri="{FF2B5EF4-FFF2-40B4-BE49-F238E27FC236}">
                <a16:creationId xmlns:a16="http://schemas.microsoft.com/office/drawing/2014/main" id="{74284182-1E22-4442-889F-714DADACC13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1" r="2418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6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OracleRedwood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cleRedwood" id="{E469637C-1DE8-48C5-833E-F9FF8EA88A85}" vid="{9481C6E1-C3DE-4268-B723-6E595A9DE51D}"/>
    </a:ext>
  </a:extLst>
</a:theme>
</file>

<file path=ppt/theme/theme2.xml><?xml version="1.0" encoding="utf-8"?>
<a:theme xmlns:a="http://schemas.openxmlformats.org/drawingml/2006/main" name="Dark Master">
  <a:themeElements>
    <a:clrScheme name="Oracle NEW">
      <a:dk1>
        <a:srgbClr val="4E3629"/>
      </a:dk1>
      <a:lt1>
        <a:sysClr val="window" lastClr="FFFFFF"/>
      </a:lt1>
      <a:dk2>
        <a:srgbClr val="312D2A"/>
      </a:dk2>
      <a:lt2>
        <a:srgbClr val="E0E2E1"/>
      </a:lt2>
      <a:accent1>
        <a:srgbClr val="D1350F"/>
      </a:accent1>
      <a:accent2>
        <a:srgbClr val="E6AC58"/>
      </a:accent2>
      <a:accent3>
        <a:srgbClr val="94AFAF"/>
      </a:accent3>
      <a:accent4>
        <a:srgbClr val="2B6242"/>
      </a:accent4>
      <a:accent5>
        <a:srgbClr val="2C5967"/>
      </a:accent5>
      <a:accent6>
        <a:srgbClr val="AE562C"/>
      </a:accent6>
      <a:hlink>
        <a:srgbClr val="2C5967"/>
      </a:hlink>
      <a:folHlink>
        <a:srgbClr val="F5B642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st (NXPowerLite Copy).pptx" id="{AE310C2E-BC4D-4F56-BD76-471CBE522D37}" vid="{03D8F6CA-98DF-468F-9E1A-F51A22E774F7}"/>
    </a:ext>
  </a:extLst>
</a:theme>
</file>

<file path=ppt/theme/theme3.xml><?xml version="1.0" encoding="utf-8"?>
<a:theme xmlns:a="http://schemas.openxmlformats.org/drawingml/2006/main" name="Office Theme">
  <a:themeElements>
    <a:clrScheme name="Oracle">
      <a:dk1>
        <a:srgbClr val="5F5F5F"/>
      </a:dk1>
      <a:lt1>
        <a:srgbClr val="FFFFFF"/>
      </a:lt1>
      <a:dk2>
        <a:srgbClr val="7F7F7F"/>
      </a:dk2>
      <a:lt2>
        <a:srgbClr val="DCE3E4"/>
      </a:lt2>
      <a:accent1>
        <a:srgbClr val="FF0000"/>
      </a:accent1>
      <a:accent2>
        <a:srgbClr val="8A133B"/>
      </a:accent2>
      <a:accent3>
        <a:srgbClr val="FF7700"/>
      </a:accent3>
      <a:accent4>
        <a:srgbClr val="46575E"/>
      </a:accent4>
      <a:accent5>
        <a:srgbClr val="8DA6B1"/>
      </a:accent5>
      <a:accent6>
        <a:srgbClr val="B0C3C8"/>
      </a:accent6>
      <a:hlink>
        <a:srgbClr val="8DA6B1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racle">
      <a:dk1>
        <a:srgbClr val="5F5F5F"/>
      </a:dk1>
      <a:lt1>
        <a:srgbClr val="FFFFFF"/>
      </a:lt1>
      <a:dk2>
        <a:srgbClr val="7F7F7F"/>
      </a:dk2>
      <a:lt2>
        <a:srgbClr val="DCE3E4"/>
      </a:lt2>
      <a:accent1>
        <a:srgbClr val="FF0000"/>
      </a:accent1>
      <a:accent2>
        <a:srgbClr val="8A133B"/>
      </a:accent2>
      <a:accent3>
        <a:srgbClr val="FF7700"/>
      </a:accent3>
      <a:accent4>
        <a:srgbClr val="46575E"/>
      </a:accent4>
      <a:accent5>
        <a:srgbClr val="8DA6B1"/>
      </a:accent5>
      <a:accent6>
        <a:srgbClr val="B0C3C8"/>
      </a:accent6>
      <a:hlink>
        <a:srgbClr val="8DA6B1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OracleRedwood</Template>
  <TotalTime>22050</TotalTime>
  <Words>425</Words>
  <Application>Microsoft Macintosh PowerPoint</Application>
  <PresentationFormat>Custom</PresentationFormat>
  <Paragraphs>79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Georgia</vt:lpstr>
      <vt:lpstr>Oracle Sans</vt:lpstr>
      <vt:lpstr>Oracle Sans Light</vt:lpstr>
      <vt:lpstr>Wingdings</vt:lpstr>
      <vt:lpstr>OracleRedwood</vt:lpstr>
      <vt:lpstr>Dark Master</vt:lpstr>
      <vt:lpstr>PowerPoint Presentation</vt:lpstr>
      <vt:lpstr>Percy</vt:lpstr>
      <vt:lpstr>Agenda</vt:lpstr>
      <vt:lpstr>PowerPoint Presentation</vt:lpstr>
      <vt:lpstr>How it works?</vt:lpstr>
      <vt:lpstr>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Contents:</dc:title>
  <dc:creator>Oracle Commerce</dc:creator>
  <cp:keywords>Oracle corporate Tagline</cp:keywords>
  <cp:lastModifiedBy>Obed Murillo</cp:lastModifiedBy>
  <cp:revision>1022</cp:revision>
  <cp:lastPrinted>2015-11-13T22:49:06Z</cp:lastPrinted>
  <dcterms:created xsi:type="dcterms:W3CDTF">2014-10-03T13:12:58Z</dcterms:created>
  <dcterms:modified xsi:type="dcterms:W3CDTF">2022-10-04T18:00:50Z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2343037</vt:lpwstr>
  </property>
  <property fmtid="{D5CDD505-2E9C-101B-9397-08002B2CF9AE}" pid="3" name="NXPowerLiteSettings">
    <vt:lpwstr>F98007B004F000</vt:lpwstr>
  </property>
  <property fmtid="{D5CDD505-2E9C-101B-9397-08002B2CF9AE}" pid="4" name="NXPowerLiteVersion">
    <vt:lpwstr>D5.0.2</vt:lpwstr>
  </property>
</Properties>
</file>